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33" r:id="rId1"/>
  </p:sldMasterIdLst>
  <p:sldIdLst>
    <p:sldId id="256" r:id="rId2"/>
    <p:sldId id="266" r:id="rId3"/>
    <p:sldId id="262" r:id="rId4"/>
    <p:sldId id="268" r:id="rId5"/>
    <p:sldId id="263" r:id="rId6"/>
    <p:sldId id="270" r:id="rId7"/>
    <p:sldId id="269" r:id="rId8"/>
    <p:sldId id="275" r:id="rId9"/>
    <p:sldId id="276" r:id="rId10"/>
    <p:sldId id="273" r:id="rId11"/>
    <p:sldId id="277" r:id="rId12"/>
    <p:sldId id="278" r:id="rId13"/>
    <p:sldId id="265" r:id="rId14"/>
    <p:sldId id="261" r:id="rId15"/>
    <p:sldId id="279" r:id="rId16"/>
    <p:sldId id="257" r:id="rId17"/>
  </p:sldIdLst>
  <p:sldSz cx="12192000" cy="6858000"/>
  <p:notesSz cx="6858000" cy="9144000"/>
  <p:embeddedFontLst>
    <p:embeddedFont>
      <p:font typeface="Calisto MT" panose="02040603050505030304" pitchFamily="18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</p:embeddedFont>
    <p:embeddedFont>
      <p:font typeface="Wingdings 2" panose="05020102010507070707" pitchFamily="18" charset="2"/>
      <p:regular r:id="rId24"/>
    </p:embeddedFont>
    <p:embeddedFont>
      <p:font typeface="Work Sans SemiBold" panose="020B0604020202020204" charset="0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D5DB"/>
    <a:srgbClr val="FFB7B7"/>
    <a:srgbClr val="F9D9CF"/>
    <a:srgbClr val="009688"/>
    <a:srgbClr val="006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7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1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87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0798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73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1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34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53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6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3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2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9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8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9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8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14BBFEE-B204-41AA-8996-FA2ACBA0B273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3B3F41-A494-4BC1-B652-447A1812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28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chemeClr val="bg1"/>
            </a:gs>
            <a:gs pos="100000">
              <a:srgbClr val="5BD5DB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00E551-B2A5-438F-AB78-4C5310B47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141" y="1337714"/>
            <a:ext cx="2463123" cy="5063086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FC7EE-6DD2-4E17-B143-2C36A2B9C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39" y="1325880"/>
            <a:ext cx="2468879" cy="507492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21209-7324-4E1B-BDAF-A05136315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72" y="448322"/>
            <a:ext cx="2891481" cy="594360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4CC4A-FD3B-437E-83F0-9AA152FF32BD}"/>
              </a:ext>
            </a:extLst>
          </p:cNvPr>
          <p:cNvSpPr txBox="1"/>
          <p:nvPr/>
        </p:nvSpPr>
        <p:spPr>
          <a:xfrm>
            <a:off x="787670" y="3105834"/>
            <a:ext cx="4591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B0604020202020204" charset="0"/>
              </a:rPr>
              <a:t>nutri.gram</a:t>
            </a:r>
          </a:p>
        </p:txBody>
      </p:sp>
    </p:spTree>
    <p:extLst>
      <p:ext uri="{BB962C8B-B14F-4D97-AF65-F5344CB8AC3E}">
        <p14:creationId xmlns:p14="http://schemas.microsoft.com/office/powerpoint/2010/main" val="377041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FA96F-D61D-49DA-8A68-E99555DC94AE}"/>
              </a:ext>
            </a:extLst>
          </p:cNvPr>
          <p:cNvSpPr txBox="1"/>
          <p:nvPr/>
        </p:nvSpPr>
        <p:spPr>
          <a:xfrm>
            <a:off x="482845" y="1321415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Work Sans SemiBold" panose="020B0604020202020204" charset="0"/>
              </a:rPr>
              <a:t>Pre-processing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C240A-18FD-415C-AFAF-113179A4C124}"/>
              </a:ext>
            </a:extLst>
          </p:cNvPr>
          <p:cNvSpPr txBox="1"/>
          <p:nvPr/>
        </p:nvSpPr>
        <p:spPr>
          <a:xfrm>
            <a:off x="480874" y="1783080"/>
            <a:ext cx="5331125" cy="343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Resizing, Graying &amp; Blurring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Histogram Equalization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Contour Identification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Image Thresholding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Perspective Transformation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4EEA70-14B8-46AF-B931-2CF1079C70D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922007" y="821001"/>
            <a:ext cx="2579918" cy="192415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067FA0-B150-4A2E-A6EA-3F7D8E66A63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22006" y="3925952"/>
            <a:ext cx="2762893" cy="18748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B6AA51E2-E990-4D54-A5F2-32B61116CB54}"/>
              </a:ext>
            </a:extLst>
          </p:cNvPr>
          <p:cNvSpPr/>
          <p:nvPr/>
        </p:nvSpPr>
        <p:spPr>
          <a:xfrm>
            <a:off x="8997043" y="2988129"/>
            <a:ext cx="375557" cy="71845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D3772-B1B3-4A1D-B6A7-DC45740AEAE5}"/>
              </a:ext>
            </a:extLst>
          </p:cNvPr>
          <p:cNvSpPr txBox="1"/>
          <p:nvPr/>
        </p:nvSpPr>
        <p:spPr>
          <a:xfrm>
            <a:off x="482845" y="600434"/>
            <a:ext cx="5722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Image Scanning</a:t>
            </a:r>
          </a:p>
        </p:txBody>
      </p:sp>
    </p:spTree>
    <p:extLst>
      <p:ext uri="{BB962C8B-B14F-4D97-AF65-F5344CB8AC3E}">
        <p14:creationId xmlns:p14="http://schemas.microsoft.com/office/powerpoint/2010/main" val="418536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FA96F-D61D-49DA-8A68-E99555DC94AE}"/>
              </a:ext>
            </a:extLst>
          </p:cNvPr>
          <p:cNvSpPr txBox="1"/>
          <p:nvPr/>
        </p:nvSpPr>
        <p:spPr>
          <a:xfrm>
            <a:off x="482845" y="1321415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Work Sans SemiBold" panose="020B0604020202020204" charset="0"/>
              </a:rPr>
              <a:t>Label Extraction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C240A-18FD-415C-AFAF-113179A4C124}"/>
              </a:ext>
            </a:extLst>
          </p:cNvPr>
          <p:cNvSpPr txBox="1"/>
          <p:nvPr/>
        </p:nvSpPr>
        <p:spPr>
          <a:xfrm>
            <a:off x="480874" y="1783080"/>
            <a:ext cx="5331125" cy="136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OCR Engine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Tesseract Open-Source Engine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067FA0-B150-4A2E-A6EA-3F7D8E66A63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803374" y="614837"/>
            <a:ext cx="2762893" cy="18748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B6AA51E2-E990-4D54-A5F2-32B61116CB54}"/>
              </a:ext>
            </a:extLst>
          </p:cNvPr>
          <p:cNvSpPr/>
          <p:nvPr/>
        </p:nvSpPr>
        <p:spPr>
          <a:xfrm>
            <a:off x="8997043" y="2988129"/>
            <a:ext cx="375557" cy="71845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DF030-191F-4730-BB1C-6087CF82CBF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143500" y="4050737"/>
            <a:ext cx="6505303" cy="18748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986A8-BFDD-4BDA-9678-5416C1820B2E}"/>
              </a:ext>
            </a:extLst>
          </p:cNvPr>
          <p:cNvSpPr txBox="1"/>
          <p:nvPr/>
        </p:nvSpPr>
        <p:spPr>
          <a:xfrm>
            <a:off x="482845" y="600434"/>
            <a:ext cx="5722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Image Scanning</a:t>
            </a:r>
          </a:p>
        </p:txBody>
      </p:sp>
    </p:spTree>
    <p:extLst>
      <p:ext uri="{BB962C8B-B14F-4D97-AF65-F5344CB8AC3E}">
        <p14:creationId xmlns:p14="http://schemas.microsoft.com/office/powerpoint/2010/main" val="368321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FA96F-D61D-49DA-8A68-E99555DC94AE}"/>
              </a:ext>
            </a:extLst>
          </p:cNvPr>
          <p:cNvSpPr txBox="1"/>
          <p:nvPr/>
        </p:nvSpPr>
        <p:spPr>
          <a:xfrm>
            <a:off x="482845" y="1321415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Work Sans SemiBold" panose="020B0604020202020204" charset="0"/>
              </a:rPr>
              <a:t>Post-processing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C240A-18FD-415C-AFAF-113179A4C124}"/>
              </a:ext>
            </a:extLst>
          </p:cNvPr>
          <p:cNvSpPr txBox="1"/>
          <p:nvPr/>
        </p:nvSpPr>
        <p:spPr>
          <a:xfrm>
            <a:off x="480874" y="1783080"/>
            <a:ext cx="5331125" cy="274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Decomposition of labels and values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Keyword Matching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Data formatting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Sending over HTTP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6AA51E2-E990-4D54-A5F2-32B61116CB54}"/>
              </a:ext>
            </a:extLst>
          </p:cNvPr>
          <p:cNvSpPr/>
          <p:nvPr/>
        </p:nvSpPr>
        <p:spPr>
          <a:xfrm>
            <a:off x="8980714" y="2334976"/>
            <a:ext cx="375557" cy="71845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DF030-191F-4730-BB1C-6087CF82CB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811999" y="384005"/>
            <a:ext cx="5897156" cy="169955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565FAE-6192-4777-A273-A6A43B03D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085" y="3265710"/>
            <a:ext cx="1928813" cy="3429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E02FE-A8B2-436F-B27E-AFAC213E5021}"/>
              </a:ext>
            </a:extLst>
          </p:cNvPr>
          <p:cNvSpPr txBox="1"/>
          <p:nvPr/>
        </p:nvSpPr>
        <p:spPr>
          <a:xfrm>
            <a:off x="482845" y="600434"/>
            <a:ext cx="5722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Image Scanning</a:t>
            </a:r>
          </a:p>
        </p:txBody>
      </p:sp>
    </p:spTree>
    <p:extLst>
      <p:ext uri="{BB962C8B-B14F-4D97-AF65-F5344CB8AC3E}">
        <p14:creationId xmlns:p14="http://schemas.microsoft.com/office/powerpoint/2010/main" val="1648847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8A2E44-3591-475F-8973-00697D0BFD69}"/>
              </a:ext>
            </a:extLst>
          </p:cNvPr>
          <p:cNvSpPr txBox="1"/>
          <p:nvPr/>
        </p:nvSpPr>
        <p:spPr>
          <a:xfrm>
            <a:off x="482845" y="1110966"/>
            <a:ext cx="6385519" cy="343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Doesn’t respond offline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Search may not show results for all foods.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Recommendation feature is not implemented.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20B0604020202020204" charset="0"/>
              </a:rPr>
              <a:t>OCR result may contains some error due to technical limitation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CFA89-A1EB-4829-99B5-02D394E225CC}"/>
              </a:ext>
            </a:extLst>
          </p:cNvPr>
          <p:cNvSpPr txBox="1"/>
          <p:nvPr/>
        </p:nvSpPr>
        <p:spPr>
          <a:xfrm>
            <a:off x="482845" y="600434"/>
            <a:ext cx="44886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1D023-A65C-4986-990A-E4B37D59D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06" y="1436851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BF487F-EBD0-418E-B015-B980FE16B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64" y="1436851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939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17B9A-2D9D-4FDC-86EF-38F4570B6541}"/>
              </a:ext>
            </a:extLst>
          </p:cNvPr>
          <p:cNvSpPr txBox="1"/>
          <p:nvPr/>
        </p:nvSpPr>
        <p:spPr>
          <a:xfrm>
            <a:off x="482845" y="1105898"/>
            <a:ext cx="7843697" cy="4823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Offline functionality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Recommendation based on user scan history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Building our own food search engine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Feature to scan other foods except packaged foods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Enhancing image processing feature without cropping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Add feature to enable user to edit information of scanned item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Optimizing UI/UX based on usability principle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59ADD-9D32-411C-85F4-27CD80FC1EF9}"/>
              </a:ext>
            </a:extLst>
          </p:cNvPr>
          <p:cNvSpPr txBox="1"/>
          <p:nvPr/>
        </p:nvSpPr>
        <p:spPr>
          <a:xfrm>
            <a:off x="482845" y="600434"/>
            <a:ext cx="78436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Future Enhancement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AD75F-74E3-4663-BAE2-245019A96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02" y="1381338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9334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359ADD-9D32-411C-85F4-27CD80FC1EF9}"/>
              </a:ext>
            </a:extLst>
          </p:cNvPr>
          <p:cNvSpPr txBox="1"/>
          <p:nvPr/>
        </p:nvSpPr>
        <p:spPr>
          <a:xfrm>
            <a:off x="482845" y="600434"/>
            <a:ext cx="42114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F055A-C904-4A7C-BB18-59B17C05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7" y="1376039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9C136D-54B7-4A3F-A16F-2EFC292F5B59}"/>
              </a:ext>
            </a:extLst>
          </p:cNvPr>
          <p:cNvSpPr txBox="1"/>
          <p:nvPr/>
        </p:nvSpPr>
        <p:spPr>
          <a:xfrm>
            <a:off x="482845" y="1321415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Work Sans SemiBold" panose="020B0604020202020204" charset="0"/>
              </a:rPr>
              <a:t>nutri.gram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5B399-4011-4547-8580-A0966CA932B7}"/>
              </a:ext>
            </a:extLst>
          </p:cNvPr>
          <p:cNvSpPr txBox="1"/>
          <p:nvPr/>
        </p:nvSpPr>
        <p:spPr>
          <a:xfrm>
            <a:off x="480874" y="1783080"/>
            <a:ext cx="8450855" cy="4823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Scans packaged food items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Visualizes calorific and nutritional information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Provides search feature to search unscanned products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Maintains history of saved scans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Graphically display the scanned information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Provides health tips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54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C68D7D-7438-4F48-85CC-8FA2A815CDD5}"/>
              </a:ext>
            </a:extLst>
          </p:cNvPr>
          <p:cNvSpPr txBox="1"/>
          <p:nvPr/>
        </p:nvSpPr>
        <p:spPr>
          <a:xfrm>
            <a:off x="561529" y="1215987"/>
            <a:ext cx="4602644" cy="283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Sailesh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Dahal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 (10)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Sarayu Gautam (14)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Bhabin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 Khadka (23)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Ashish Subedi (53)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Gaurav Singh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Thagunna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 (55)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3AEF35-5279-47B6-83F8-C79E306FB1EC}"/>
              </a:ext>
            </a:extLst>
          </p:cNvPr>
          <p:cNvSpPr txBox="1"/>
          <p:nvPr/>
        </p:nvSpPr>
        <p:spPr>
          <a:xfrm>
            <a:off x="482845" y="600434"/>
            <a:ext cx="40306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Group Members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8B397-601D-4B92-B50F-EDF00AB2D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91" y="1123654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6D2DD-22EF-4495-B753-89E0EA6846CF}"/>
              </a:ext>
            </a:extLst>
          </p:cNvPr>
          <p:cNvSpPr txBox="1"/>
          <p:nvPr/>
        </p:nvSpPr>
        <p:spPr>
          <a:xfrm>
            <a:off x="3484288" y="5380403"/>
            <a:ext cx="460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Stay safe, Stay healthy!</a:t>
            </a:r>
          </a:p>
        </p:txBody>
      </p:sp>
    </p:spTree>
    <p:extLst>
      <p:ext uri="{BB962C8B-B14F-4D97-AF65-F5344CB8AC3E}">
        <p14:creationId xmlns:p14="http://schemas.microsoft.com/office/powerpoint/2010/main" val="252199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E9686D2-B7EC-4A04-AE76-779A289432FA}"/>
              </a:ext>
            </a:extLst>
          </p:cNvPr>
          <p:cNvSpPr txBox="1"/>
          <p:nvPr/>
        </p:nvSpPr>
        <p:spPr>
          <a:xfrm>
            <a:off x="482845" y="600434"/>
            <a:ext cx="459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B0604020202020204" charset="0"/>
              </a:rPr>
              <a:t>Introduction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AEB819E-8396-40AC-8F59-4888B8327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6" y="2089789"/>
            <a:ext cx="5950915" cy="2400568"/>
          </a:xfrm>
        </p:spPr>
        <p:txBody>
          <a:bodyPr>
            <a:normAutofit/>
          </a:bodyPr>
          <a:lstStyle/>
          <a:p>
            <a:endParaRPr lang="en-US" sz="2400" b="1" dirty="0">
              <a:effectLst/>
              <a:latin typeface="Montserrat" panose="020B0604020202020204" charset="0"/>
            </a:endParaRPr>
          </a:p>
          <a:p>
            <a:r>
              <a:rPr lang="en-US" sz="2400" b="1" dirty="0">
                <a:effectLst/>
                <a:latin typeface="Montserrat" panose="020B0604020202020204" charset="0"/>
              </a:rPr>
              <a:t>Your food choices each day affect your health — how you feel today, tomorrow, and in the future.</a:t>
            </a:r>
            <a:endParaRPr lang="en-US" sz="2400" b="1" dirty="0">
              <a:latin typeface="Montserra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EF5EF-097A-4701-9141-BBEE3DEF7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7" y="1376039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FB7E8-DB92-4117-8088-1EB7A579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7479"/>
            <a:ext cx="2803208" cy="498348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142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4D8A71-0275-4690-80D0-1A74FE8DBA8A}"/>
              </a:ext>
            </a:extLst>
          </p:cNvPr>
          <p:cNvSpPr txBox="1"/>
          <p:nvPr/>
        </p:nvSpPr>
        <p:spPr>
          <a:xfrm>
            <a:off x="482845" y="600434"/>
            <a:ext cx="617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46D61-2DEB-4110-9FB6-5D531E09B247}"/>
              </a:ext>
            </a:extLst>
          </p:cNvPr>
          <p:cNvSpPr txBox="1"/>
          <p:nvPr/>
        </p:nvSpPr>
        <p:spPr>
          <a:xfrm>
            <a:off x="482845" y="1123654"/>
            <a:ext cx="5110087" cy="4131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To enable users to get information about the nutrients and calories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To display graphs on their calorie and nutrition consumption to track their diet.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To provide health tips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548C4-FF1C-41D8-A6E4-F3ADF86E6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71" y="1514834"/>
            <a:ext cx="2782699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248F5A-86B9-459B-B268-080F8638B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00" y="1514834"/>
            <a:ext cx="2792575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342DF-DD5C-4CE9-8767-42AB058FC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21" y="600434"/>
            <a:ext cx="3243552" cy="59893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496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743DB0-2E7F-4CA4-9636-6B2F29254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8074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DE25B-EFE7-46C1-A35B-0E2F2390A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503" y="1468074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27B65-A6D2-45C6-BA1C-B15DAF792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10" y="553674"/>
            <a:ext cx="2913723" cy="59893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E3C3CA-7B1F-4249-9E28-57BC16A85527}"/>
              </a:ext>
            </a:extLst>
          </p:cNvPr>
          <p:cNvSpPr txBox="1"/>
          <p:nvPr/>
        </p:nvSpPr>
        <p:spPr>
          <a:xfrm>
            <a:off x="482845" y="600434"/>
            <a:ext cx="61784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Implementation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5C94D2-5972-4DBA-8404-6B6A90DC7056}"/>
              </a:ext>
            </a:extLst>
          </p:cNvPr>
          <p:cNvSpPr txBox="1"/>
          <p:nvPr/>
        </p:nvSpPr>
        <p:spPr>
          <a:xfrm>
            <a:off x="497706" y="961338"/>
            <a:ext cx="5331125" cy="4823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Layout of the app (Figma Design)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User authentication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Front End Implementation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Image Processing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Back End API connection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Front End and Back End Merge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985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BAC690-AF75-4F88-80A4-E92C75AF5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17" y="1783080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C6A9A-127D-47F5-8898-A39555E73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05" y="1783080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75966A-ADCB-4306-8113-757C578210D0}"/>
              </a:ext>
            </a:extLst>
          </p:cNvPr>
          <p:cNvSpPr txBox="1"/>
          <p:nvPr/>
        </p:nvSpPr>
        <p:spPr>
          <a:xfrm>
            <a:off x="482845" y="1321415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Work Sans SemiBold" panose="020B0604020202020204" charset="0"/>
              </a:rPr>
              <a:t>Frontend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3CAD7-73A3-4430-83C2-9B8B888C966F}"/>
              </a:ext>
            </a:extLst>
          </p:cNvPr>
          <p:cNvSpPr txBox="1"/>
          <p:nvPr/>
        </p:nvSpPr>
        <p:spPr>
          <a:xfrm>
            <a:off x="482845" y="1783080"/>
            <a:ext cx="6051120" cy="551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Designed with Figma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Cross platform development with Flutter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Uses Stacked Architecture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Dart FFI to call OpenCV in Flutter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pie_chart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charts_flutter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 for visualization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SharedPreferences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 for Local Storage of data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Dependency Injection with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get_it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2000505000000020004" pitchFamily="2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2204C-EE17-4FE0-9203-B71301D14724}"/>
              </a:ext>
            </a:extLst>
          </p:cNvPr>
          <p:cNvSpPr txBox="1"/>
          <p:nvPr/>
        </p:nvSpPr>
        <p:spPr>
          <a:xfrm>
            <a:off x="482845" y="600434"/>
            <a:ext cx="5722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Application flow</a:t>
            </a:r>
          </a:p>
        </p:txBody>
      </p:sp>
    </p:spTree>
    <p:extLst>
      <p:ext uri="{BB962C8B-B14F-4D97-AF65-F5344CB8AC3E}">
        <p14:creationId xmlns:p14="http://schemas.microsoft.com/office/powerpoint/2010/main" val="194585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4E806-9E03-4AA9-9C8E-D8E4282C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82" y="1419096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47F18-6DF8-4E0C-ABBC-E3F44B1D1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661" y="1419096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8A3D6F-4250-45BD-AC9F-CB38719035B7}"/>
              </a:ext>
            </a:extLst>
          </p:cNvPr>
          <p:cNvSpPr txBox="1"/>
          <p:nvPr/>
        </p:nvSpPr>
        <p:spPr>
          <a:xfrm>
            <a:off x="482845" y="1321415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Work Sans SemiBold" panose="020B0604020202020204" charset="0"/>
              </a:rPr>
              <a:t>Backend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E70A3-5510-4DC9-B317-2ED30E074189}"/>
              </a:ext>
            </a:extLst>
          </p:cNvPr>
          <p:cNvSpPr txBox="1"/>
          <p:nvPr/>
        </p:nvSpPr>
        <p:spPr>
          <a:xfrm>
            <a:off x="482844" y="1783080"/>
            <a:ext cx="6077753" cy="4823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Node.js Express App with MongoDB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Mongoose ODM for model and DB  connection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Nutritionix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 API for search results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JWT token for authentication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Communication with Flask Server for scan results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864FC-1F61-49BF-9853-19C72C85EFAD}"/>
              </a:ext>
            </a:extLst>
          </p:cNvPr>
          <p:cNvSpPr txBox="1"/>
          <p:nvPr/>
        </p:nvSpPr>
        <p:spPr>
          <a:xfrm>
            <a:off x="482845" y="600434"/>
            <a:ext cx="5722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Application flow</a:t>
            </a:r>
          </a:p>
        </p:txBody>
      </p:sp>
    </p:spTree>
    <p:extLst>
      <p:ext uri="{BB962C8B-B14F-4D97-AF65-F5344CB8AC3E}">
        <p14:creationId xmlns:p14="http://schemas.microsoft.com/office/powerpoint/2010/main" val="4428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815BA2-2B7D-47FA-9338-0CC40D1F5C99}"/>
              </a:ext>
            </a:extLst>
          </p:cNvPr>
          <p:cNvSpPr txBox="1"/>
          <p:nvPr/>
        </p:nvSpPr>
        <p:spPr>
          <a:xfrm>
            <a:off x="482845" y="600434"/>
            <a:ext cx="5722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53E00-EF70-4F75-A249-985E30EE9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70" y="1402672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92042-D89C-4DC9-BDA8-618A7DA1B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246" y="1402672"/>
            <a:ext cx="2468880" cy="5074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6C9033-434A-4C44-88A6-FCD75C87DD57}"/>
              </a:ext>
            </a:extLst>
          </p:cNvPr>
          <p:cNvSpPr txBox="1"/>
          <p:nvPr/>
        </p:nvSpPr>
        <p:spPr>
          <a:xfrm>
            <a:off x="497706" y="961338"/>
            <a:ext cx="5331125" cy="551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Scan an image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Visualize scan result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Save scan results after logging in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Search if unable to scan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View scan history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Visualize more with graphs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Health tips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4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EAC589-F0FF-42D6-95C9-59A145353F6A}"/>
              </a:ext>
            </a:extLst>
          </p:cNvPr>
          <p:cNvSpPr txBox="1"/>
          <p:nvPr/>
        </p:nvSpPr>
        <p:spPr>
          <a:xfrm>
            <a:off x="482845" y="1321415"/>
            <a:ext cx="522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Work Sans SemiBold" panose="020B0604020202020204" charset="0"/>
              </a:rPr>
              <a:t>Nutrition Label Scanning Feature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D5B4F-E484-4808-9F8A-07C145568C50}"/>
              </a:ext>
            </a:extLst>
          </p:cNvPr>
          <p:cNvSpPr txBox="1"/>
          <p:nvPr/>
        </p:nvSpPr>
        <p:spPr>
          <a:xfrm>
            <a:off x="489155" y="1779257"/>
            <a:ext cx="5331125" cy="2053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Scan with camera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Frame Adjustment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Image Picker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02DADC-31EE-4FC4-BCA8-F51FBA12FE1B}"/>
              </a:ext>
            </a:extLst>
          </p:cNvPr>
          <p:cNvSpPr txBox="1"/>
          <p:nvPr/>
        </p:nvSpPr>
        <p:spPr>
          <a:xfrm>
            <a:off x="668061" y="4923395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Work Sans SemiBold" panose="020B0604020202020204" charset="0"/>
              </a:rPr>
              <a:t>How does it work?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C3E2B3-705B-4626-9CA8-DBBAFE6A8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56" y="1481239"/>
            <a:ext cx="2803208" cy="498348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946576-1ED9-492D-B19E-E2BDAC93A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284" y="1481239"/>
            <a:ext cx="2803208" cy="498348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51EBA1-6AD4-46A5-AA1C-510409E4A432}"/>
              </a:ext>
            </a:extLst>
          </p:cNvPr>
          <p:cNvSpPr txBox="1"/>
          <p:nvPr/>
        </p:nvSpPr>
        <p:spPr>
          <a:xfrm>
            <a:off x="482845" y="600434"/>
            <a:ext cx="5722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Image Scanning</a:t>
            </a:r>
          </a:p>
        </p:txBody>
      </p:sp>
    </p:spTree>
    <p:extLst>
      <p:ext uri="{BB962C8B-B14F-4D97-AF65-F5344CB8AC3E}">
        <p14:creationId xmlns:p14="http://schemas.microsoft.com/office/powerpoint/2010/main" val="151922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EAC589-F0FF-42D6-95C9-59A145353F6A}"/>
              </a:ext>
            </a:extLst>
          </p:cNvPr>
          <p:cNvSpPr txBox="1"/>
          <p:nvPr/>
        </p:nvSpPr>
        <p:spPr>
          <a:xfrm>
            <a:off x="482845" y="1321415"/>
            <a:ext cx="611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Work Sans SemiBold" panose="020B0604020202020204" charset="0"/>
              </a:rPr>
              <a:t>Image Processing and Computer 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ACB353-01B4-4212-AB0A-0D1D8603613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286707" y="447608"/>
            <a:ext cx="2732379" cy="20378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D5ABD2-CA26-41EE-8F3C-E4ED57D0C8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973969" y="2766436"/>
            <a:ext cx="2926167" cy="198561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694A92-EAFF-482D-BAFD-0D2422C6227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139549" y="4923395"/>
            <a:ext cx="4655199" cy="16459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9" name="Arrow: Bent 18">
            <a:extLst>
              <a:ext uri="{FF2B5EF4-FFF2-40B4-BE49-F238E27FC236}">
                <a16:creationId xmlns:a16="http://schemas.microsoft.com/office/drawing/2014/main" id="{AFA7DBDC-2295-444F-AC85-8CEC52154302}"/>
              </a:ext>
            </a:extLst>
          </p:cNvPr>
          <p:cNvSpPr/>
          <p:nvPr/>
        </p:nvSpPr>
        <p:spPr>
          <a:xfrm rot="5400000">
            <a:off x="10234772" y="993560"/>
            <a:ext cx="1491448" cy="1086886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788E317D-468D-4E6B-9AD2-5DEB8C0E8BDC}"/>
              </a:ext>
            </a:extLst>
          </p:cNvPr>
          <p:cNvSpPr/>
          <p:nvPr/>
        </p:nvSpPr>
        <p:spPr>
          <a:xfrm rot="10800000">
            <a:off x="10032491" y="5235759"/>
            <a:ext cx="1491448" cy="1086886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C5759-9509-4AAF-8B6A-24E51A71FF24}"/>
              </a:ext>
            </a:extLst>
          </p:cNvPr>
          <p:cNvSpPr txBox="1"/>
          <p:nvPr/>
        </p:nvSpPr>
        <p:spPr>
          <a:xfrm>
            <a:off x="480874" y="1783080"/>
            <a:ext cx="5331125" cy="2053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Pre-processing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Label Extraction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00505000000020004" pitchFamily="2" charset="0"/>
              </a:rPr>
              <a:t>Post-processing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EEC18-9D0D-46AA-964D-CA735437D942}"/>
              </a:ext>
            </a:extLst>
          </p:cNvPr>
          <p:cNvSpPr txBox="1"/>
          <p:nvPr/>
        </p:nvSpPr>
        <p:spPr>
          <a:xfrm>
            <a:off x="482845" y="600434"/>
            <a:ext cx="5722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gradFill>
                  <a:gsLst>
                    <a:gs pos="0">
                      <a:srgbClr val="009688"/>
                    </a:gs>
                    <a:gs pos="100000">
                      <a:srgbClr val="006FB9"/>
                    </a:gs>
                  </a:gsLst>
                  <a:lin ang="18900000" scaled="1"/>
                </a:gradFill>
                <a:latin typeface="Montserrat" panose="02000505000000020004" pitchFamily="2" charset="0"/>
              </a:rPr>
              <a:t>Image Scanning</a:t>
            </a:r>
          </a:p>
        </p:txBody>
      </p:sp>
    </p:spTree>
    <p:extLst>
      <p:ext uri="{BB962C8B-B14F-4D97-AF65-F5344CB8AC3E}">
        <p14:creationId xmlns:p14="http://schemas.microsoft.com/office/powerpoint/2010/main" val="1930894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1464</TotalTime>
  <Words>398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Wingdings 2</vt:lpstr>
      <vt:lpstr>Arial</vt:lpstr>
      <vt:lpstr>Work Sans SemiBold</vt:lpstr>
      <vt:lpstr>Montserrat</vt:lpstr>
      <vt:lpstr>Calisto MT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Sarayu Gautam;Sailesh Dahal</dc:creator>
  <cp:lastModifiedBy>Sailesh Dahal</cp:lastModifiedBy>
  <cp:revision>227</cp:revision>
  <dcterms:created xsi:type="dcterms:W3CDTF">2019-02-02T02:40:32Z</dcterms:created>
  <dcterms:modified xsi:type="dcterms:W3CDTF">2020-10-04T03:14:38Z</dcterms:modified>
</cp:coreProperties>
</file>